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/>
    <p:restoredTop sz="94648"/>
  </p:normalViewPr>
  <p:slideViewPr>
    <p:cSldViewPr snapToGrid="0">
      <p:cViewPr varScale="1">
        <p:scale>
          <a:sx n="107" d="100"/>
          <a:sy n="107" d="100"/>
        </p:scale>
        <p:origin x="840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A99DB1-0796-C5D9-6A46-DB8C8A15F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16F97FC-A617-68F3-2AE4-20FB3A5E79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A4E6092-B6A1-9F0C-3ED5-4F08FAE4C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1844-AF4D-744F-B988-69276BD4B8A1}" type="datetimeFigureOut">
              <a:rPr lang="es-CL" smtClean="0"/>
              <a:t>09-04-25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A6B9F3-78BD-847C-F003-62BC06944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E2ED13-8FE1-149D-B665-03ADCFB59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116D5-5B51-BB43-BE57-26D5704A1C3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16863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203FFA-63A1-95DA-B267-5DD9E1DBB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D656946-961B-4123-341F-8A9A5C1F84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CD9CC4E-5D03-0598-C266-6FABDC9B9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1844-AF4D-744F-B988-69276BD4B8A1}" type="datetimeFigureOut">
              <a:rPr lang="es-CL" smtClean="0"/>
              <a:t>09-04-25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59F42F2-2EDC-81E8-5C5D-4124411EC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355C91C-D1D4-9952-0AA0-3B82A3C49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116D5-5B51-BB43-BE57-26D5704A1C3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18953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5A04F25-0AC2-28AD-A042-162CA65CBF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C64FCA7-F947-C33A-C9D3-BE8F0CCEEA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28571AF-1FDA-AFE5-B444-248C7BAED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1844-AF4D-744F-B988-69276BD4B8A1}" type="datetimeFigureOut">
              <a:rPr lang="es-CL" smtClean="0"/>
              <a:t>09-04-25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DD0BC2-DA51-40AF-A9EC-83ACA9CD5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D9C117-604C-433C-2E70-B91430AE5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116D5-5B51-BB43-BE57-26D5704A1C3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96606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CD7DC4-D028-8F2A-18CC-B6CC1D90E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E96D7A1-FAA6-1EE8-52CC-FA07AE75EC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EF771C-5714-16DE-0C0C-39EB364EC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1844-AF4D-744F-B988-69276BD4B8A1}" type="datetimeFigureOut">
              <a:rPr lang="es-CL" smtClean="0"/>
              <a:t>09-04-25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E5195B2-B3BF-E4B5-AA46-C480F2100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7793CA-05FF-D0DA-C832-389B19CD6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116D5-5B51-BB43-BE57-26D5704A1C3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42905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D36531-9782-99BE-220F-9B8B7A833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B178DD5-67A2-84D4-9392-84E5C2F85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4FCA28-8696-29F6-B233-CC32088A4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1844-AF4D-744F-B988-69276BD4B8A1}" type="datetimeFigureOut">
              <a:rPr lang="es-CL" smtClean="0"/>
              <a:t>09-04-25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5CC950-B2B1-58CF-2592-359D2B84E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7FFE23C-75D7-ED30-EAD9-D8EB9284E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116D5-5B51-BB43-BE57-26D5704A1C3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76688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2F4A5C-62EF-1923-5CF9-BB8B5742B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881B63D-C605-C2AA-213E-0C6D1E3BE8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AF74856-92B4-0A4B-DAFB-0F89A8C84E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A1EF990-4ADE-4371-6439-E458DEAC7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1844-AF4D-744F-B988-69276BD4B8A1}" type="datetimeFigureOut">
              <a:rPr lang="es-CL" smtClean="0"/>
              <a:t>09-04-25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C0B594-5B70-5799-4E9D-1C7C1DF6A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41DD7B2-2EC0-1628-5682-BA0A8B8C5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116D5-5B51-BB43-BE57-26D5704A1C3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1311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91EE5E-A307-D3A9-6F95-70D3F4216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61CB5B3-3149-CC6A-68B4-F7FFFB461E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5C2FC1A-2D01-92C6-70FB-7FAFDC476E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C15EA1D-EEBB-409D-839B-427A1C7564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77620A2-2632-548D-8A97-9E35CB6E2D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E6BEDDB-DE8D-493B-FC88-7E08193E8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1844-AF4D-744F-B988-69276BD4B8A1}" type="datetimeFigureOut">
              <a:rPr lang="es-CL" smtClean="0"/>
              <a:t>09-04-25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CF07DB0-2B58-A0FB-2EF5-CFA521EC3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B2E00A6-6B32-1CF1-C937-9F0CB19C5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116D5-5B51-BB43-BE57-26D5704A1C3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37976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CE1E13-E81A-F4D7-F35E-748A38C47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7F70E29-602E-B7AC-6316-A43B8C503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1844-AF4D-744F-B988-69276BD4B8A1}" type="datetimeFigureOut">
              <a:rPr lang="es-CL" smtClean="0"/>
              <a:t>09-04-25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215464A-41D3-B12A-ED49-9EB608E9C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9F85E3F-7E6A-72E3-D58B-92BED84A7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116D5-5B51-BB43-BE57-26D5704A1C3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88465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648600D-6B62-6739-5FDC-EC74788B3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1844-AF4D-744F-B988-69276BD4B8A1}" type="datetimeFigureOut">
              <a:rPr lang="es-CL" smtClean="0"/>
              <a:t>09-04-25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98D82B9-231E-0ED6-D110-989AC3D4D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C53296C-4D68-2487-CB87-54F5AA938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116D5-5B51-BB43-BE57-26D5704A1C3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4927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C6FC5C-3A31-E6EF-C363-9CCAE31CC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CE4092C-12FF-83B1-3448-2733F2487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FEE5A63-31B9-F9C9-8906-CA0B6EDD36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687CE92-EF0E-6D92-3037-2ABCB4E11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1844-AF4D-744F-B988-69276BD4B8A1}" type="datetimeFigureOut">
              <a:rPr lang="es-CL" smtClean="0"/>
              <a:t>09-04-25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2284555-622C-22B5-3DEC-9595E00D6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5305221-B6E1-203C-ED2E-6C7247C79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116D5-5B51-BB43-BE57-26D5704A1C3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12122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B889B7-01E0-EB84-B10D-6753DCD09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7FA47A9-105E-7694-4D9D-172FCF8CF0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1F767EA-C347-E34F-F119-D90B2802BB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BD76E26-3271-44D6-0776-447727FAC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1844-AF4D-744F-B988-69276BD4B8A1}" type="datetimeFigureOut">
              <a:rPr lang="es-CL" smtClean="0"/>
              <a:t>09-04-25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652C6B5-2DC5-9466-BA64-C28FC6725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69E92A5-FD96-F8A6-E63B-9100D15D5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116D5-5B51-BB43-BE57-26D5704A1C3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43231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0F68127-69A1-6CB6-BB05-7D0705F33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D6FD70-A508-9D17-0A10-80CE4CC06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E1A8EA-008D-38F2-5B18-0A10C25D31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101844-AF4D-744F-B988-69276BD4B8A1}" type="datetimeFigureOut">
              <a:rPr lang="es-CL" smtClean="0"/>
              <a:t>09-04-25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DE7430E-1BE3-35EA-8478-75AD772472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360D462-134A-9AD0-E330-11EB5F2F5D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2116D5-5B51-BB43-BE57-26D5704A1C3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17892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584872D-E3DF-9929-8F8D-ED51BCA5D46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490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9DB087-A510-C948-F4AE-00560594F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5059B64-8533-C068-68D1-B9D0455DA1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3F5AEFA-B0A7-9406-6CBE-4212BF9CAD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0638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0</Words>
  <Application>Microsoft Macintosh PowerPoint</Application>
  <PresentationFormat>Panorámica</PresentationFormat>
  <Paragraphs>0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Ivan Garrido</dc:creator>
  <cp:lastModifiedBy>Ivan Garrido</cp:lastModifiedBy>
  <cp:revision>1</cp:revision>
  <dcterms:created xsi:type="dcterms:W3CDTF">2025-04-10T03:13:48Z</dcterms:created>
  <dcterms:modified xsi:type="dcterms:W3CDTF">2025-04-10T08:40:12Z</dcterms:modified>
</cp:coreProperties>
</file>